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1" r:id="rId20"/>
    <p:sldId id="278" r:id="rId21"/>
    <p:sldId id="282" r:id="rId22"/>
    <p:sldId id="283" r:id="rId23"/>
    <p:sldId id="279" r:id="rId24"/>
    <p:sldId id="284" r:id="rId25"/>
    <p:sldId id="289" r:id="rId26"/>
    <p:sldId id="291" r:id="rId27"/>
    <p:sldId id="292" r:id="rId28"/>
    <p:sldId id="290" r:id="rId29"/>
    <p:sldId id="285" r:id="rId30"/>
    <p:sldId id="286" r:id="rId31"/>
    <p:sldId id="287" r:id="rId32"/>
    <p:sldId id="288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253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02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03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01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3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SOFTWARE PROJECT LIFE CYCLE	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PROJECT ORGANIZATION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TASK PLAN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7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8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2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0950" y="2890838"/>
            <a:ext cx="576263" cy="619125"/>
            <a:chOff x="6330986" y="2891021"/>
            <a:chExt cx="576743" cy="618308"/>
          </a:xfrm>
        </p:grpSpPr>
        <p:sp>
          <p:nvSpPr>
            <p:cNvPr id="29" name="Rounded Rectangle 28"/>
            <p:cNvSpPr/>
            <p:nvPr/>
          </p:nvSpPr>
          <p:spPr>
            <a:xfrm>
              <a:off x="6330986" y="2932242"/>
              <a:ext cx="576743" cy="57708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30986" y="2891021"/>
              <a:ext cx="576743" cy="57708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05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2888" y="3805238"/>
            <a:ext cx="577850" cy="617537"/>
            <a:chOff x="5323559" y="3805189"/>
            <a:chExt cx="576743" cy="618308"/>
          </a:xfrm>
        </p:grpSpPr>
        <p:sp>
          <p:nvSpPr>
            <p:cNvPr id="26" name="Rounded Rectangle 25"/>
            <p:cNvSpPr/>
            <p:nvPr/>
          </p:nvSpPr>
          <p:spPr>
            <a:xfrm>
              <a:off x="5323559" y="3846516"/>
              <a:ext cx="576743" cy="57698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23559" y="3805189"/>
              <a:ext cx="576743" cy="5769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06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21300" y="1981200"/>
            <a:ext cx="577850" cy="619125"/>
            <a:chOff x="5321648" y="1981791"/>
            <a:chExt cx="576743" cy="618308"/>
          </a:xfrm>
        </p:grpSpPr>
        <p:sp>
          <p:nvSpPr>
            <p:cNvPr id="23" name="Rounded Rectangle 22"/>
            <p:cNvSpPr/>
            <p:nvPr/>
          </p:nvSpPr>
          <p:spPr>
            <a:xfrm>
              <a:off x="5321648" y="2023012"/>
              <a:ext cx="576743" cy="57708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321648" y="1981791"/>
              <a:ext cx="576743" cy="5770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latin typeface="Lato" panose="020F0502020204030203" pitchFamily="34" charset="0"/>
                </a:rPr>
                <a:t>04</a:t>
              </a:r>
            </a:p>
          </p:txBody>
        </p:sp>
      </p:grpSp>
      <p:cxnSp>
        <p:nvCxnSpPr>
          <p:cNvPr id="2" name="Straight Connector 1"/>
          <p:cNvCxnSpPr/>
          <p:nvPr/>
        </p:nvCxnSpPr>
        <p:spPr>
          <a:xfrm>
            <a:off x="6111875" y="2165350"/>
            <a:ext cx="0" cy="2219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64"/>
          <p:cNvSpPr>
            <a:spLocks noChangeArrowheads="1"/>
          </p:cNvSpPr>
          <p:nvPr/>
        </p:nvSpPr>
        <p:spPr bwMode="auto">
          <a:xfrm>
            <a:off x="6032500" y="22066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Freeform 165"/>
          <p:cNvSpPr>
            <a:spLocks/>
          </p:cNvSpPr>
          <p:nvPr/>
        </p:nvSpPr>
        <p:spPr bwMode="auto">
          <a:xfrm>
            <a:off x="6011863" y="21859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Oval 166"/>
          <p:cNvSpPr>
            <a:spLocks noChangeArrowheads="1"/>
          </p:cNvSpPr>
          <p:nvPr/>
        </p:nvSpPr>
        <p:spPr bwMode="auto">
          <a:xfrm>
            <a:off x="6032500" y="3133725"/>
            <a:ext cx="158750" cy="1571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Freeform 167"/>
          <p:cNvSpPr>
            <a:spLocks/>
          </p:cNvSpPr>
          <p:nvPr/>
        </p:nvSpPr>
        <p:spPr bwMode="auto">
          <a:xfrm>
            <a:off x="6011863" y="3113088"/>
            <a:ext cx="198437" cy="198437"/>
          </a:xfrm>
          <a:custGeom>
            <a:avLst/>
            <a:gdLst>
              <a:gd name="T0" fmla="*/ 55930886 w 70"/>
              <a:gd name="T1" fmla="*/ 281343979 h 70"/>
              <a:gd name="T2" fmla="*/ 111858937 w 70"/>
              <a:gd name="T3" fmla="*/ 281343979 h 70"/>
              <a:gd name="T4" fmla="*/ 159798481 w 70"/>
              <a:gd name="T5" fmla="*/ 160767988 h 70"/>
              <a:gd name="T6" fmla="*/ 279648760 w 70"/>
              <a:gd name="T7" fmla="*/ 112536458 h 70"/>
              <a:gd name="T8" fmla="*/ 399499038 w 70"/>
              <a:gd name="T9" fmla="*/ 160767988 h 70"/>
              <a:gd name="T10" fmla="*/ 447438582 w 70"/>
              <a:gd name="T11" fmla="*/ 281343979 h 70"/>
              <a:gd name="T12" fmla="*/ 399499038 w 70"/>
              <a:gd name="T13" fmla="*/ 401917135 h 70"/>
              <a:gd name="T14" fmla="*/ 279648760 w 70"/>
              <a:gd name="T15" fmla="*/ 450148665 h 70"/>
              <a:gd name="T16" fmla="*/ 159798481 w 70"/>
              <a:gd name="T17" fmla="*/ 401917135 h 70"/>
              <a:gd name="T18" fmla="*/ 111858937 w 70"/>
              <a:gd name="T19" fmla="*/ 281343979 h 70"/>
              <a:gd name="T20" fmla="*/ 55930886 w 70"/>
              <a:gd name="T21" fmla="*/ 281343979 h 70"/>
              <a:gd name="T22" fmla="*/ 0 w 70"/>
              <a:gd name="T23" fmla="*/ 281343979 h 70"/>
              <a:gd name="T24" fmla="*/ 279648760 w 70"/>
              <a:gd name="T25" fmla="*/ 562685122 h 70"/>
              <a:gd name="T26" fmla="*/ 559297519 w 70"/>
              <a:gd name="T27" fmla="*/ 281343979 h 70"/>
              <a:gd name="T28" fmla="*/ 279648760 w 70"/>
              <a:gd name="T29" fmla="*/ 0 h 70"/>
              <a:gd name="T30" fmla="*/ 0 w 70"/>
              <a:gd name="T31" fmla="*/ 281343979 h 70"/>
              <a:gd name="T32" fmla="*/ 55930886 w 70"/>
              <a:gd name="T33" fmla="*/ 281343979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68"/>
          <p:cNvSpPr>
            <a:spLocks noChangeArrowheads="1"/>
          </p:cNvSpPr>
          <p:nvPr/>
        </p:nvSpPr>
        <p:spPr bwMode="auto">
          <a:xfrm>
            <a:off x="6032500" y="4002088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Freeform 169"/>
          <p:cNvSpPr>
            <a:spLocks/>
          </p:cNvSpPr>
          <p:nvPr/>
        </p:nvSpPr>
        <p:spPr bwMode="auto">
          <a:xfrm>
            <a:off x="6011863" y="3983038"/>
            <a:ext cx="198437" cy="198437"/>
          </a:xfrm>
          <a:custGeom>
            <a:avLst/>
            <a:gdLst>
              <a:gd name="T0" fmla="*/ 55930886 w 70"/>
              <a:gd name="T1" fmla="*/ 279648760 h 70"/>
              <a:gd name="T2" fmla="*/ 111858937 w 70"/>
              <a:gd name="T3" fmla="*/ 279648760 h 70"/>
              <a:gd name="T4" fmla="*/ 159798481 w 70"/>
              <a:gd name="T5" fmla="*/ 159798481 h 70"/>
              <a:gd name="T6" fmla="*/ 279648760 w 70"/>
              <a:gd name="T7" fmla="*/ 111858937 h 70"/>
              <a:gd name="T8" fmla="*/ 399499038 w 70"/>
              <a:gd name="T9" fmla="*/ 159798481 h 70"/>
              <a:gd name="T10" fmla="*/ 447438582 w 70"/>
              <a:gd name="T11" fmla="*/ 279648760 h 70"/>
              <a:gd name="T12" fmla="*/ 399499038 w 70"/>
              <a:gd name="T13" fmla="*/ 399499038 h 70"/>
              <a:gd name="T14" fmla="*/ 279648760 w 70"/>
              <a:gd name="T15" fmla="*/ 447438582 h 70"/>
              <a:gd name="T16" fmla="*/ 159798481 w 70"/>
              <a:gd name="T17" fmla="*/ 399499038 h 70"/>
              <a:gd name="T18" fmla="*/ 111858937 w 70"/>
              <a:gd name="T19" fmla="*/ 279648760 h 70"/>
              <a:gd name="T20" fmla="*/ 55930886 w 70"/>
              <a:gd name="T21" fmla="*/ 279648760 h 70"/>
              <a:gd name="T22" fmla="*/ 0 w 70"/>
              <a:gd name="T23" fmla="*/ 279648760 h 70"/>
              <a:gd name="T24" fmla="*/ 279648760 w 70"/>
              <a:gd name="T25" fmla="*/ 559297519 h 70"/>
              <a:gd name="T26" fmla="*/ 559297519 w 70"/>
              <a:gd name="T27" fmla="*/ 279648760 h 70"/>
              <a:gd name="T28" fmla="*/ 279648760 w 70"/>
              <a:gd name="T29" fmla="*/ 0 h 70"/>
              <a:gd name="T30" fmla="*/ 0 w 70"/>
              <a:gd name="T31" fmla="*/ 279648760 h 70"/>
              <a:gd name="T32" fmla="*/ 55930886 w 70"/>
              <a:gd name="T33" fmla="*/ 279648760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329363" y="1871663"/>
            <a:ext cx="24844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EQUIPMENT AND TOOLS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378200" y="2765425"/>
            <a:ext cx="248443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COMMUNICATION MANAGEMENT</a:t>
            </a:r>
            <a:endParaRPr lang="en-US" altLang="en-US" sz="1000" dirty="0">
              <a:latin typeface="Lato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329363" y="3805238"/>
            <a:ext cx="248443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latin typeface="Roboto" pitchFamily="2" charset="0"/>
              </a:rPr>
              <a:t>RISK MANAGEMENT</a:t>
            </a:r>
            <a:endParaRPr lang="en-US" altLang="en-US" sz="1000" dirty="0">
              <a:latin typeface="Lato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97575" y="0"/>
            <a:ext cx="196850" cy="936625"/>
            <a:chOff x="6170714" y="1440004"/>
            <a:chExt cx="197296" cy="93610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69362" y="1440004"/>
              <a:ext cx="0" cy="8647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1" name="Oval 164"/>
            <p:cNvSpPr>
              <a:spLocks noChangeArrowheads="1"/>
            </p:cNvSpPr>
            <p:nvPr/>
          </p:nvSpPr>
          <p:spPr bwMode="auto">
            <a:xfrm>
              <a:off x="6190444" y="2197945"/>
              <a:ext cx="157836" cy="157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2" name="Freeform 165"/>
            <p:cNvSpPr>
              <a:spLocks/>
            </p:cNvSpPr>
            <p:nvPr/>
          </p:nvSpPr>
          <p:spPr bwMode="auto">
            <a:xfrm>
              <a:off x="6170714" y="2177617"/>
              <a:ext cx="197296" cy="198491"/>
            </a:xfrm>
            <a:custGeom>
              <a:avLst/>
              <a:gdLst>
                <a:gd name="T0" fmla="*/ 55609287 w 70"/>
                <a:gd name="T1" fmla="*/ 281420540 h 70"/>
                <a:gd name="T2" fmla="*/ 111215755 w 70"/>
                <a:gd name="T3" fmla="*/ 281420540 h 70"/>
                <a:gd name="T4" fmla="*/ 158879650 w 70"/>
                <a:gd name="T5" fmla="*/ 160811737 h 70"/>
                <a:gd name="T6" fmla="*/ 278040797 w 70"/>
                <a:gd name="T7" fmla="*/ 112567082 h 70"/>
                <a:gd name="T8" fmla="*/ 397201944 w 70"/>
                <a:gd name="T9" fmla="*/ 160811737 h 70"/>
                <a:gd name="T10" fmla="*/ 444865839 w 70"/>
                <a:gd name="T11" fmla="*/ 281420540 h 70"/>
                <a:gd name="T12" fmla="*/ 397201944 w 70"/>
                <a:gd name="T13" fmla="*/ 402026507 h 70"/>
                <a:gd name="T14" fmla="*/ 278040797 w 70"/>
                <a:gd name="T15" fmla="*/ 450271162 h 70"/>
                <a:gd name="T16" fmla="*/ 158879650 w 70"/>
                <a:gd name="T17" fmla="*/ 402026507 h 70"/>
                <a:gd name="T18" fmla="*/ 111215755 w 70"/>
                <a:gd name="T19" fmla="*/ 281420540 h 70"/>
                <a:gd name="T20" fmla="*/ 55609287 w 70"/>
                <a:gd name="T21" fmla="*/ 281420540 h 70"/>
                <a:gd name="T22" fmla="*/ 0 w 70"/>
                <a:gd name="T23" fmla="*/ 281420540 h 70"/>
                <a:gd name="T24" fmla="*/ 278040797 w 70"/>
                <a:gd name="T25" fmla="*/ 562838244 h 70"/>
                <a:gd name="T26" fmla="*/ 556081595 w 70"/>
                <a:gd name="T27" fmla="*/ 281420540 h 70"/>
                <a:gd name="T28" fmla="*/ 278040797 w 70"/>
                <a:gd name="T29" fmla="*/ 0 h 70"/>
                <a:gd name="T30" fmla="*/ 0 w 70"/>
                <a:gd name="T31" fmla="*/ 281420540 h 70"/>
                <a:gd name="T32" fmla="*/ 55609287 w 70"/>
                <a:gd name="T33" fmla="*/ 281420540 h 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70">
                  <a:moveTo>
                    <a:pt x="7" y="35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6"/>
                    <a:pt x="29" y="14"/>
                    <a:pt x="35" y="14"/>
                  </a:cubicBezTo>
                  <a:cubicBezTo>
                    <a:pt x="41" y="14"/>
                    <a:pt x="46" y="16"/>
                    <a:pt x="50" y="20"/>
                  </a:cubicBezTo>
                  <a:cubicBezTo>
                    <a:pt x="54" y="24"/>
                    <a:pt x="56" y="29"/>
                    <a:pt x="56" y="35"/>
                  </a:cubicBezTo>
                  <a:cubicBezTo>
                    <a:pt x="56" y="41"/>
                    <a:pt x="54" y="46"/>
                    <a:pt x="50" y="50"/>
                  </a:cubicBezTo>
                  <a:cubicBezTo>
                    <a:pt x="46" y="54"/>
                    <a:pt x="41" y="56"/>
                    <a:pt x="35" y="56"/>
                  </a:cubicBezTo>
                  <a:cubicBezTo>
                    <a:pt x="29" y="56"/>
                    <a:pt x="24" y="54"/>
                    <a:pt x="20" y="50"/>
                  </a:cubicBezTo>
                  <a:cubicBezTo>
                    <a:pt x="16" y="46"/>
                    <a:pt x="14" y="41"/>
                    <a:pt x="14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lnTo>
                    <a:pt x="7" y="3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096000" y="5513388"/>
            <a:ext cx="0" cy="13446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64"/>
          <p:cNvSpPr>
            <a:spLocks noChangeArrowheads="1"/>
          </p:cNvSpPr>
          <p:nvPr/>
        </p:nvSpPr>
        <p:spPr bwMode="auto">
          <a:xfrm>
            <a:off x="6016625" y="5483225"/>
            <a:ext cx="158750" cy="158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Freeform 165"/>
          <p:cNvSpPr>
            <a:spLocks/>
          </p:cNvSpPr>
          <p:nvPr/>
        </p:nvSpPr>
        <p:spPr bwMode="auto">
          <a:xfrm>
            <a:off x="5997575" y="5464175"/>
            <a:ext cx="196850" cy="198438"/>
          </a:xfrm>
          <a:custGeom>
            <a:avLst/>
            <a:gdLst>
              <a:gd name="T0" fmla="*/ 55483579 w 70"/>
              <a:gd name="T1" fmla="*/ 281345396 h 70"/>
              <a:gd name="T2" fmla="*/ 110964345 w 70"/>
              <a:gd name="T3" fmla="*/ 281345396 h 70"/>
              <a:gd name="T4" fmla="*/ 158520493 w 70"/>
              <a:gd name="T5" fmla="*/ 160768798 h 70"/>
              <a:gd name="T6" fmla="*/ 277412269 w 70"/>
              <a:gd name="T7" fmla="*/ 112537025 h 70"/>
              <a:gd name="T8" fmla="*/ 396304044 w 70"/>
              <a:gd name="T9" fmla="*/ 160768798 h 70"/>
              <a:gd name="T10" fmla="*/ 443860192 w 70"/>
              <a:gd name="T11" fmla="*/ 281345396 h 70"/>
              <a:gd name="T12" fmla="*/ 396304044 w 70"/>
              <a:gd name="T13" fmla="*/ 401919160 h 70"/>
              <a:gd name="T14" fmla="*/ 277412269 w 70"/>
              <a:gd name="T15" fmla="*/ 450150933 h 70"/>
              <a:gd name="T16" fmla="*/ 158520493 w 70"/>
              <a:gd name="T17" fmla="*/ 401919160 h 70"/>
              <a:gd name="T18" fmla="*/ 110964345 w 70"/>
              <a:gd name="T19" fmla="*/ 281345396 h 70"/>
              <a:gd name="T20" fmla="*/ 55483579 w 70"/>
              <a:gd name="T21" fmla="*/ 281345396 h 70"/>
              <a:gd name="T22" fmla="*/ 0 w 70"/>
              <a:gd name="T23" fmla="*/ 281345396 h 70"/>
              <a:gd name="T24" fmla="*/ 277412269 w 70"/>
              <a:gd name="T25" fmla="*/ 562687958 h 70"/>
              <a:gd name="T26" fmla="*/ 554824537 w 70"/>
              <a:gd name="T27" fmla="*/ 281345396 h 70"/>
              <a:gd name="T28" fmla="*/ 277412269 w 70"/>
              <a:gd name="T29" fmla="*/ 0 h 70"/>
              <a:gd name="T30" fmla="*/ 0 w 70"/>
              <a:gd name="T31" fmla="*/ 281345396 h 70"/>
              <a:gd name="T32" fmla="*/ 55483579 w 70"/>
              <a:gd name="T33" fmla="*/ 281345396 h 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0" h="70">
                <a:moveTo>
                  <a:pt x="7" y="35"/>
                </a:moveTo>
                <a:cubicBezTo>
                  <a:pt x="14" y="35"/>
                  <a:pt x="14" y="35"/>
                  <a:pt x="14" y="35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6"/>
                  <a:pt x="29" y="14"/>
                  <a:pt x="35" y="14"/>
                </a:cubicBezTo>
                <a:cubicBezTo>
                  <a:pt x="41" y="14"/>
                  <a:pt x="46" y="16"/>
                  <a:pt x="50" y="20"/>
                </a:cubicBezTo>
                <a:cubicBezTo>
                  <a:pt x="54" y="24"/>
                  <a:pt x="56" y="29"/>
                  <a:pt x="56" y="35"/>
                </a:cubicBezTo>
                <a:cubicBezTo>
                  <a:pt x="56" y="41"/>
                  <a:pt x="54" y="46"/>
                  <a:pt x="50" y="50"/>
                </a:cubicBezTo>
                <a:cubicBezTo>
                  <a:pt x="46" y="54"/>
                  <a:pt x="41" y="56"/>
                  <a:pt x="35" y="56"/>
                </a:cubicBezTo>
                <a:cubicBezTo>
                  <a:pt x="29" y="56"/>
                  <a:pt x="24" y="54"/>
                  <a:pt x="20" y="50"/>
                </a:cubicBezTo>
                <a:cubicBezTo>
                  <a:pt x="16" y="46"/>
                  <a:pt x="14" y="41"/>
                  <a:pt x="1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lnTo>
                  <a:pt x="7" y="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/>
      <p:bldP spid="13" grpId="0"/>
      <p:bldP spid="14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200244" y="2234917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SOFTWARE PROJECT </a:t>
              </a:r>
              <a:endParaRPr lang="en-US" altLang="en-US" sz="1500" b="1" dirty="0" smtClean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	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LIFE CYCLE</a:t>
              </a:r>
              <a:endParaRPr lang="en-US" altLang="en-US" sz="1500" dirty="0"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72746" y="312964"/>
            <a:ext cx="3930650" cy="857250"/>
            <a:chOff x="2111702" y="3142598"/>
            <a:chExt cx="3929770" cy="857522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88786" y="3374109"/>
              <a:ext cx="2608889" cy="32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PROJECT </a:t>
              </a:r>
              <a:r>
                <a:rPr lang="en-US" altLang="en-US" sz="15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</a:t>
            </a:r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9895" y="3135215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01776" y="3126019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1" y="1675966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18" y="1779916"/>
            <a:ext cx="1508297" cy="122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864" y="4038611"/>
            <a:ext cx="2141053" cy="1216976"/>
          </a:xfrm>
          <a:prstGeom prst="rect">
            <a:avLst/>
          </a:prstGeom>
        </p:spPr>
      </p:pic>
      <p:pic>
        <p:nvPicPr>
          <p:cNvPr id="3080" name="Picture 8" descr="Kết quả hình ảnh cho arduino mega 25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83" y="4100961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959" y="4100961"/>
            <a:ext cx="2051933" cy="1006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7845" y="4056197"/>
            <a:ext cx="1375690" cy="12442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5210" y="539039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Adapter 5v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10" y="3761602"/>
            <a:ext cx="1785677" cy="15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3 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Once a week</a:t>
            </a: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8" y="1475489"/>
            <a:ext cx="11152341" cy="4800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Member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3" y="481670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673013" y="467105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1051837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073062" y="481670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NON - FUNCTIONAL REQUIREMENT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673013" y="452539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181475" y="36908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4400" y="37876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948362" y="20240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974138" y="36908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8145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47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09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40525" y="21481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>
                <a:latin typeface="Lato" panose="020F0502020204030203" pitchFamily="34" charset="0"/>
              </a:rPr>
              <a:t>Hardware Design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707063" y="38005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94" y="148769"/>
            <a:ext cx="7085806" cy="6531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1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981195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1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1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981194" cy="26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1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  <a:endParaRPr lang="en-US" sz="3000" dirty="0" smtClean="0">
              <a:latin typeface="Lato" panose="020F0502020204030203" pitchFamily="34" charset="0"/>
            </a:endParaRP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  <a:endParaRPr lang="en-US" sz="3000" dirty="0" smtClean="0">
              <a:latin typeface="Lato" panose="020F0502020204030203" pitchFamily="34" charset="0"/>
            </a:endParaRP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  <a:endParaRPr lang="en-US" sz="3000" dirty="0" smtClean="0">
              <a:latin typeface="Lato" panose="020F0502020204030203" pitchFamily="34" charset="0"/>
            </a:endParaRP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  <a:endParaRPr lang="en-US" sz="3000" dirty="0" smtClean="0">
              <a:latin typeface="Lato" panose="020F0502020204030203" pitchFamily="34" charset="0"/>
            </a:endParaRP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>
                <a:latin typeface="Lato" panose="020F0502020204030203" pitchFamily="34" charset="0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376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670050" y="3943350"/>
            <a:ext cx="86433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SUMMARY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102095" y="2887663"/>
            <a:ext cx="1267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>
                  <a:solidFill>
                    <a:srgbClr val="FFFFFF"/>
                  </a:solidFill>
                  <a:latin typeface="Lato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Firmware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39862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coming!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6702"/>
            <a:ext cx="4331060" cy="879747"/>
            <a:chOff x="8309546" y="1506578"/>
            <a:chExt cx="4330826" cy="879071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8" y="1506578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175690" y="3747493"/>
            <a:ext cx="3936057" cy="672299"/>
            <a:chOff x="7229461" y="2142119"/>
            <a:chExt cx="3935844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229461" y="2445153"/>
              <a:ext cx="1728265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ADVANTAGES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4" y="340845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watering remote 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7363" y="3410694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hệ thống tưới c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3" y="4154959"/>
            <a:ext cx="2497281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4154959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Controller</a:t>
            </a:r>
            <a:endParaRPr lang="en-US" sz="15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313350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ADVANTAGES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6462" y="3126088"/>
            <a:ext cx="3017837" cy="544183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Low cost 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1" y="308849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81960" y="3094840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</a:t>
            </a:r>
            <a:r>
              <a:rPr lang="en-US" sz="2000" dirty="0" smtClean="0">
                <a:latin typeface="Lato" panose="020F0502020204030203" pitchFamily="34" charset="0"/>
              </a:rPr>
              <a:t>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low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402934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6" y="377217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5" y="3889238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4263" y="3333750"/>
            <a:ext cx="3017837" cy="2544731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Team’s members have strong background in android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Do not have any devices to develop application by iOS or Window phone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5813" y="3333750"/>
            <a:ext cx="3017837" cy="30063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We use some API from Google (  Google map, Google authentication ) and android support it better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Open source OS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b="1" i="1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Lato" panose="020F0502020204030203" pitchFamily="34" charset="0"/>
              </a:rPr>
              <a:t> </a:t>
            </a:r>
            <a:endParaRPr lang="en-US" sz="1000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05775" y="3333750"/>
            <a:ext cx="3019425" cy="2852507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Save cost for build app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smtClean="0">
                <a:latin typeface="Lato" panose="020F0502020204030203" pitchFamily="34" charset="0"/>
              </a:rPr>
              <a:t>The Popular and Price range of devices are larger than others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Support GSM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2201</TotalTime>
  <Words>508</Words>
  <Application>Microsoft Office PowerPoint</Application>
  <PresentationFormat>Widescreen</PresentationFormat>
  <Paragraphs>226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BRUSHSTRIKE</vt:lpstr>
      <vt:lpstr>Calibri</vt:lpstr>
      <vt:lpstr>Calibri Light</vt:lpstr>
      <vt:lpstr>Lato</vt:lpstr>
      <vt:lpstr>Roboto</vt:lpstr>
      <vt:lpstr>Roboto Light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278</cp:revision>
  <dcterms:created xsi:type="dcterms:W3CDTF">2017-08-15T07:26:22Z</dcterms:created>
  <dcterms:modified xsi:type="dcterms:W3CDTF">2017-08-21T23:10:45Z</dcterms:modified>
</cp:coreProperties>
</file>